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A3810A-110D-3F0B-F01E-0A38E3DDDE2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F4BD984-407F-4E50-AC39-BEFEAC10535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E27B579-BEC9-F3A0-8EB8-5676C10BF84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EC454B5-E682-9C8B-040E-602E85F6198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2528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14</cp:revision>
  <dcterms:created xsi:type="dcterms:W3CDTF">2022-05-03T18:33:00Z</dcterms:created>
  <dcterms:modified xsi:type="dcterms:W3CDTF">2023-10-18T14:54:15Z</dcterms:modified>
</cp:coreProperties>
</file>